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84" r:id="rId28"/>
    <p:sldId id="285" r:id="rId29"/>
    <p:sldId id="294" r:id="rId30"/>
    <p:sldId id="295" r:id="rId31"/>
    <p:sldId id="287" r:id="rId32"/>
    <p:sldId id="288" r:id="rId33"/>
    <p:sldId id="290" r:id="rId34"/>
    <p:sldId id="292" r:id="rId35"/>
    <p:sldId id="293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6"/>
            <p14:sldId id="284"/>
            <p14:sldId id="285"/>
            <p14:sldId id="294"/>
            <p14:sldId id="295"/>
            <p14:sldId id="287"/>
            <p14:sldId id="288"/>
            <p14:sldId id="290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8194" y="2880361"/>
            <a:ext cx="8647612" cy="3716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9635" y="2880362"/>
            <a:ext cx="8556171" cy="30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Initalize</a:t>
            </a:r>
            <a:r>
              <a:rPr lang="en-US" dirty="0" smtClean="0"/>
              <a:t> weight vector w = 0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Loop for </a:t>
            </a:r>
            <a:r>
              <a:rPr lang="en-US" dirty="0"/>
              <a:t>K</a:t>
            </a:r>
            <a:r>
              <a:rPr lang="en-US" dirty="0" smtClean="0"/>
              <a:t> iterations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Loop For all training examples </a:t>
            </a:r>
            <a:r>
              <a:rPr lang="en-US" dirty="0" err="1" smtClean="0"/>
              <a:t>x_i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	if sign(w * </a:t>
            </a:r>
            <a:r>
              <a:rPr lang="en-US" dirty="0" err="1" smtClean="0"/>
              <a:t>x_i</a:t>
            </a:r>
            <a:r>
              <a:rPr lang="en-US" dirty="0" smtClean="0"/>
              <a:t>) != </a:t>
            </a:r>
            <a:r>
              <a:rPr lang="en-US" dirty="0" err="1" smtClean="0"/>
              <a:t>y_i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		w += (</a:t>
            </a:r>
            <a:r>
              <a:rPr lang="en-US" dirty="0" err="1" smtClean="0"/>
              <a:t>y_i</a:t>
            </a:r>
            <a:r>
              <a:rPr lang="en-US" dirty="0" smtClean="0"/>
              <a:t> - sign(w * </a:t>
            </a:r>
            <a:r>
              <a:rPr lang="en-US" dirty="0" err="1" smtClean="0"/>
              <a:t>x_i</a:t>
            </a:r>
            <a:r>
              <a:rPr lang="en-US" dirty="0" smtClean="0"/>
              <a:t>)) * </a:t>
            </a:r>
            <a:r>
              <a:rPr lang="en-US" dirty="0" err="1" smtClean="0"/>
              <a:t>x</a:t>
            </a:r>
            <a:r>
              <a:rPr lang="en-US" dirty="0" err="1" smtClean="0"/>
              <a:t>_i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if we have more than 2 categories?</a:t>
            </a:r>
          </a:p>
          <a:p>
            <a:pPr lvl="1"/>
            <a:r>
              <a:rPr lang="en-US" dirty="0" smtClean="0"/>
              <a:t>Sentiment: Positive, Negative, Neutral</a:t>
            </a:r>
          </a:p>
          <a:p>
            <a:pPr lvl="1"/>
            <a:r>
              <a:rPr lang="en-US" dirty="0" smtClean="0"/>
              <a:t>Document topics: Sports, Politics, Business, Entertainment,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Could train a seperate logistic regression model for each category...</a:t>
            </a:r>
          </a:p>
          <a:p>
            <a:r>
              <a:rPr lang="is-IS" dirty="0" smtClean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br>
              <a:rPr lang="en-US" dirty="0" smtClean="0"/>
            </a:br>
            <a:r>
              <a:rPr lang="en-US" dirty="0" smtClean="0"/>
              <a:t>(Maximum Entropy)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2977"/>
          </a:xfrm>
        </p:spPr>
        <p:txBody>
          <a:bodyPr/>
          <a:lstStyle/>
          <a:p>
            <a:r>
              <a:rPr lang="is-IS" dirty="0" smtClean="0"/>
              <a:t>Binary logistic regression:</a:t>
            </a:r>
          </a:p>
          <a:p>
            <a:pPr lvl="1"/>
            <a:r>
              <a:rPr lang="is-IS" dirty="0" smtClean="0"/>
              <a:t>We have one feature vector that matches the size of the vocabulary</a:t>
            </a:r>
          </a:p>
          <a:p>
            <a:r>
              <a:rPr lang="is-IS" dirty="0" smtClean="0"/>
              <a:t>Multiclass: one feature vector for each category: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8481" y="5099413"/>
            <a:ext cx="5810432" cy="342900"/>
            <a:chOff x="1638481" y="5099413"/>
            <a:chExt cx="5810432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481" y="5099413"/>
              <a:ext cx="850900" cy="34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697" y="5099413"/>
              <a:ext cx="863600" cy="342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13" y="5131163"/>
              <a:ext cx="10033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4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How to compute posterior class probabilities for multiclass?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442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940050"/>
            <a:ext cx="7404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01950"/>
            <a:ext cx="698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4005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40050"/>
            <a:ext cx="4838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8522</TotalTime>
  <Words>697</Words>
  <Application>Microsoft Macintosh PowerPoint</Application>
  <PresentationFormat>On-screen Show (4:3)</PresentationFormat>
  <Paragraphs>148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Calibri</vt:lpstr>
      <vt:lpstr>Arial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Gradient ascent</vt:lpstr>
      <vt:lpstr>LR Gradient</vt:lpstr>
      <vt:lpstr>PowerPoint Presentation</vt:lpstr>
      <vt:lpstr>Logistic Regression: Pros and Cons</vt:lpstr>
      <vt:lpstr>NB &amp; LR</vt:lpstr>
      <vt:lpstr>Perceptron Algorithm</vt:lpstr>
      <vt:lpstr>Perceptron Algorithm</vt:lpstr>
      <vt:lpstr>MultiClass Classification</vt:lpstr>
      <vt:lpstr>MultiClass Logistic Regression (Maximum Entropy)</vt:lpstr>
      <vt:lpstr>Q: How to compute posterior class probabilities for multiclass?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Regularization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406</cp:revision>
  <cp:lastPrinted>2016-01-23T19:06:12Z</cp:lastPrinted>
  <dcterms:created xsi:type="dcterms:W3CDTF">2014-08-24T19:20:45Z</dcterms:created>
  <dcterms:modified xsi:type="dcterms:W3CDTF">2016-01-23T20:24:07Z</dcterms:modified>
</cp:coreProperties>
</file>